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dirty="0" smtClean="0"/>
              <a:t>.8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 smtClean="0">
                    <a:ea typeface="Cambria Math" pitchFamily="18" charset="0"/>
                  </a:rPr>
                  <a:t>Find the inverse of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𝐴</m:t>
                    </m:r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−3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3600" dirty="0" smtClean="0">
                    <a:ea typeface="Cambria Math" pitchFamily="18" charset="0"/>
                  </a:rPr>
                  <a:t>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 smtClean="0">
                    <a:ea typeface="Cambria Math" pitchFamily="18" charset="0"/>
                  </a:rPr>
                  <a:t>Solve the matrix equation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𝐴𝑋</m:t>
                    </m:r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𝐵</m:t>
                    </m:r>
                  </m:oMath>
                </a14:m>
                <a:r>
                  <a:rPr lang="en-US" sz="3600" dirty="0" smtClean="0">
                    <a:ea typeface="Cambria Math" pitchFamily="18" charset="0"/>
                  </a:rPr>
                  <a:t> for the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2×2</m:t>
                    </m:r>
                  </m:oMath>
                </a14:m>
                <a:r>
                  <a:rPr lang="en-US" sz="3600" dirty="0" smtClean="0">
                    <a:ea typeface="Cambria Math" pitchFamily="18" charset="0"/>
                  </a:rPr>
                  <a:t> matrix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𝑋</m:t>
                    </m:r>
                  </m:oMath>
                </a14:m>
                <a:r>
                  <a:rPr lang="en-US" sz="3600" dirty="0" smtClean="0">
                    <a:ea typeface="Cambria Math" pitchFamily="18" charset="0"/>
                  </a:rPr>
                  <a:t>.</a:t>
                </a:r>
                <a:br>
                  <a:rPr lang="en-US" sz="3600" dirty="0" smtClean="0">
                    <a:ea typeface="Cambria Math" pitchFamily="18" charset="0"/>
                  </a:rPr>
                </a:b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−5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−4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𝑋</m:t>
                    </m:r>
                    <m:r>
                      <a:rPr lang="en-US" sz="3600" b="0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−6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3600" dirty="0"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3.8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44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44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44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44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4400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44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16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−10</m:t>
                              </m:r>
                            </m:e>
                          </m:mr>
                          <m:m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−21</m:t>
                              </m:r>
                            </m:e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14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4400" b="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2883</TotalTime>
  <Words>151</Words>
  <Application>Microsoft Office PowerPoint</Application>
  <PresentationFormat>On-screen Show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3.8 Quiz</vt:lpstr>
      <vt:lpstr>3.8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98</cp:revision>
  <dcterms:created xsi:type="dcterms:W3CDTF">2010-08-17T17:31:29Z</dcterms:created>
  <dcterms:modified xsi:type="dcterms:W3CDTF">2012-04-04T15:39:50Z</dcterms:modified>
</cp:coreProperties>
</file>